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3" r:id="rId19"/>
    <p:sldId id="318" r:id="rId20"/>
    <p:sldId id="324" r:id="rId21"/>
    <p:sldId id="325" r:id="rId22"/>
    <p:sldId id="326" r:id="rId23"/>
    <p:sldId id="327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11" y="2322576"/>
            <a:ext cx="11164177" cy="32829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  <a:endParaRPr lang="tr-TR" sz="2400" b="1" dirty="0"/>
          </a:p>
          <a:p>
            <a:pPr lvl="1"/>
            <a:r>
              <a:rPr lang="tr-TR" sz="2000" dirty="0"/>
              <a:t>P</a:t>
            </a:r>
            <a:r>
              <a:rPr lang="en-US" sz="2000" dirty="0" err="1"/>
              <a:t>hysics</a:t>
            </a:r>
            <a:r>
              <a:rPr lang="en-US" sz="2000" dirty="0"/>
              <a:t> or the chemistry of how the sequencing reaction works, </a:t>
            </a:r>
            <a:endParaRPr lang="tr-TR" sz="2000" dirty="0"/>
          </a:p>
          <a:p>
            <a:pPr lvl="1"/>
            <a:r>
              <a:rPr lang="tr-TR" sz="2000" dirty="0"/>
              <a:t>M</a:t>
            </a:r>
            <a:r>
              <a:rPr lang="en-US" sz="2000" dirty="0" err="1"/>
              <a:t>anufacturing</a:t>
            </a:r>
            <a:r>
              <a:rPr lang="en-US" sz="2000" dirty="0"/>
              <a:t> flaws in the equipment</a:t>
            </a:r>
            <a:endParaRPr lang="en-US" sz="2400" b="1" dirty="0"/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  <a:endParaRPr lang="tr-TR" sz="2400" b="1" dirty="0"/>
          </a:p>
          <a:p>
            <a:endParaRPr lang="tr-TR" sz="2400" b="1" dirty="0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1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633131" y="1387678"/>
            <a:ext cx="3720669" cy="1368529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95" y="3183179"/>
            <a:ext cx="2824171" cy="1521976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800300" y="2801664"/>
            <a:ext cx="357704" cy="3616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0DDE28C-57A9-0A1C-17D0-F41B0799B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474" y="5132127"/>
            <a:ext cx="1714649" cy="1524132"/>
          </a:xfrm>
          <a:prstGeom prst="rect">
            <a:avLst/>
          </a:prstGeom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DAE63B3F-77A7-1952-2F9B-46D3A7CE2CB4}"/>
              </a:ext>
            </a:extLst>
          </p:cNvPr>
          <p:cNvSpPr/>
          <p:nvPr/>
        </p:nvSpPr>
        <p:spPr>
          <a:xfrm>
            <a:off x="9787536" y="4705155"/>
            <a:ext cx="383231" cy="3874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531874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741</Words>
  <Application>Microsoft Office PowerPoint</Application>
  <PresentationFormat>Geniş ekran</PresentationFormat>
  <Paragraphs>92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286</cp:revision>
  <dcterms:created xsi:type="dcterms:W3CDTF">2018-02-28T17:15:16Z</dcterms:created>
  <dcterms:modified xsi:type="dcterms:W3CDTF">2023-09-18T13:05:18Z</dcterms:modified>
</cp:coreProperties>
</file>